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30276800" cy="42799000"/>
  <p:notesSz cx="6858000" cy="9144000"/>
  <p:custDataLst>
    <p:tags r:id="rId9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3480" userDrawn="1">
          <p15:clr>
            <a:srgbClr val="A4A3A4"/>
          </p15:clr>
        </p15:guide>
        <p15:guide id="2" pos="9535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99"/>
    <a:srgbClr val="0000D5"/>
    <a:srgbClr val="F0B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3" autoAdjust="0"/>
    <p:restoredTop sz="94660"/>
  </p:normalViewPr>
  <p:slideViewPr>
    <p:cSldViewPr snapToGrid="0" showGuides="1">
      <p:cViewPr varScale="1">
        <p:scale>
          <a:sx n="17" d="100"/>
          <a:sy n="17" d="100"/>
        </p:scale>
        <p:origin x="-3612" y="-180"/>
      </p:cViewPr>
      <p:guideLst>
        <p:guide orient="horz" pos="13480"/>
        <p:guide pos="9535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Arial" panose="020B0604020202020204" pitchFamily="34" charset="0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22287" y="40630475"/>
            <a:ext cx="29181426" cy="1800225"/>
          </a:xfrm>
          <a:prstGeom prst="roundRect">
            <a:avLst>
              <a:gd name="adj" fmla="val 16667"/>
            </a:avLst>
          </a:prstGeom>
          <a:ln w="57150">
            <a:solidFill>
              <a:srgbClr val="045A99"/>
            </a:solidFill>
          </a:ln>
        </p:spPr>
        <p:txBody>
          <a:bodyPr lIns="45719" rIns="45719" anchor="ctr"/>
          <a:lstStyle/>
          <a:p>
            <a:pPr algn="ctr" defTabSz="4176395">
              <a:defRPr sz="1800"/>
            </a:pPr>
          </a:p>
        </p:txBody>
      </p:sp>
      <p:sp>
        <p:nvSpPr>
          <p:cNvPr id="23" name="Shape 23"/>
          <p:cNvSpPr/>
          <p:nvPr/>
        </p:nvSpPr>
        <p:spPr>
          <a:xfrm>
            <a:off x="527050" y="6931025"/>
            <a:ext cx="29181425" cy="33483550"/>
          </a:xfrm>
          <a:prstGeom prst="roundRect">
            <a:avLst>
              <a:gd name="adj" fmla="val 1333"/>
            </a:avLst>
          </a:prstGeom>
          <a:ln w="57150">
            <a:solidFill>
              <a:srgbClr val="045A99"/>
            </a:solidFill>
          </a:ln>
        </p:spPr>
        <p:txBody>
          <a:bodyPr lIns="45719" rIns="45719" anchor="ctr"/>
          <a:lstStyle/>
          <a:p>
            <a:pPr algn="ctr" defTabSz="4176395">
              <a:defRPr sz="1800"/>
            </a:pPr>
            <a:endParaRPr>
              <a:highlight>
                <a:srgbClr val="008080"/>
              </a:highlight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513839" y="574616"/>
            <a:ext cx="27249123" cy="9411818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513839" y="9986433"/>
            <a:ext cx="27249123" cy="32812568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27431074" y="38984237"/>
            <a:ext cx="1334426" cy="1330854"/>
          </a:xfrm>
          <a:prstGeom prst="rect">
            <a:avLst/>
          </a:prstGeom>
          <a:ln w="12700">
            <a:miter lim="400000"/>
          </a:ln>
        </p:spPr>
        <p:txBody>
          <a:bodyPr wrap="none" lIns="208821" tIns="208821" rIns="208821" bIns="208821">
            <a:spAutoFit/>
          </a:bodyPr>
          <a:lstStyle>
            <a:lvl1pPr algn="r">
              <a:defRPr sz="64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0" marR="0" indent="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0" marR="0" indent="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0" marR="0" indent="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0" marR="0" indent="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0" marR="0" indent="45720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0" marR="0" indent="91440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0" marR="0" indent="137160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0" marR="0" indent="182880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lvl1pPr marL="1566545" marR="0" indent="-1566545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»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3577590" marR="0" indent="-1490345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–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5563235" marR="0" indent="-1386205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•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7940040" marR="0" indent="-1675765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–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16812895" marR="0" indent="-8459470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»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17270095" marR="0" indent="-8459470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•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17727295" marR="0" indent="-8459470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•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18184495" marR="0" indent="-8459470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•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18641695" marR="0" indent="-8459470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•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-635" y="2639060"/>
            <a:ext cx="30277435" cy="279971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342900" indent="-342900" algn="ctr" defTabSz="4176395">
              <a:defRPr sz="8000" b="1"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Title of your Paper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ctr" defTabSz="4176395">
              <a:defRPr sz="8000" b="1">
                <a:solidFill>
                  <a:srgbClr val="FFFFFF"/>
                </a:solidFill>
              </a:defRPr>
            </a:pPr>
            <a:r>
              <a:rPr lang="en-US" sz="4800">
                <a:solidFill>
                  <a:schemeClr val="accent2">
                    <a:lumMod val="75000"/>
                  </a:schemeClr>
                </a:solidFill>
                <a:sym typeface="+mn-ea"/>
              </a:rPr>
              <a:t>Author: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ctr" defTabSz="4176395">
              <a:defRPr sz="8000" b="1">
                <a:solidFill>
                  <a:srgbClr val="FFFFFF"/>
                </a:solidFill>
              </a:defRPr>
            </a:pPr>
            <a:r>
              <a:rPr lang="en-US" sz="4800">
                <a:solidFill>
                  <a:schemeClr val="accent2">
                    <a:lumMod val="75000"/>
                  </a:schemeClr>
                </a:solidFill>
              </a:rPr>
              <a:t>Company: </a:t>
            </a:r>
            <a:endParaRPr lang="en-US" sz="4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8693944" y="40846375"/>
            <a:ext cx="12888912" cy="120078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 defTabSz="4176395">
              <a:lnSpc>
                <a:spcPct val="80000"/>
              </a:lnSpc>
              <a:spcBef>
                <a:spcPts val="300"/>
              </a:spcBef>
              <a:defRPr sz="2800" b="1">
                <a:solidFill>
                  <a:srgbClr val="009999"/>
                </a:solidFill>
              </a:defRPr>
            </a:pPr>
            <a:endParaRPr lang="en-US" dirty="0" smtClean="0">
              <a:solidFill>
                <a:schemeClr val="tx1"/>
              </a:solidFill>
            </a:endParaRPr>
          </a:p>
          <a:p>
            <a:pPr algn="ctr" defTabSz="4176395">
              <a:lnSpc>
                <a:spcPct val="80000"/>
              </a:lnSpc>
              <a:spcBef>
                <a:spcPts val="300"/>
              </a:spcBef>
              <a:defRPr sz="2800" b="1">
                <a:solidFill>
                  <a:srgbClr val="009999"/>
                </a:solidFill>
              </a:defRPr>
            </a:pPr>
            <a:r>
              <a:rPr dirty="0" smtClean="0">
                <a:solidFill>
                  <a:schemeClr val="tx1"/>
                </a:solidFill>
              </a:rPr>
              <a:t>Tel</a:t>
            </a:r>
            <a:r>
              <a:rPr dirty="0">
                <a:solidFill>
                  <a:schemeClr val="tx1"/>
                </a:solidFill>
              </a:rPr>
              <a:t>: </a:t>
            </a:r>
            <a:endParaRPr dirty="0">
              <a:solidFill>
                <a:schemeClr val="tx1"/>
              </a:solidFill>
            </a:endParaRPr>
          </a:p>
          <a:p>
            <a:pPr algn="ctr" defTabSz="4176395">
              <a:lnSpc>
                <a:spcPct val="80000"/>
              </a:lnSpc>
              <a:spcBef>
                <a:spcPts val="300"/>
              </a:spcBef>
              <a:defRPr sz="2800" b="1">
                <a:solidFill>
                  <a:srgbClr val="009999"/>
                </a:solidFill>
              </a:defRPr>
            </a:pPr>
            <a:r>
              <a:rPr dirty="0" smtClean="0">
                <a:solidFill>
                  <a:schemeClr val="tx1"/>
                </a:solidFill>
              </a:rPr>
              <a:t>E-Mail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9" name="Shape 39"/>
          <p:cNvSpPr/>
          <p:nvPr/>
        </p:nvSpPr>
        <p:spPr>
          <a:xfrm>
            <a:off x="23192740" y="41130220"/>
            <a:ext cx="5792470" cy="91694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 defTabSz="4176395">
              <a:lnSpc>
                <a:spcPct val="80000"/>
              </a:lnSpc>
              <a:spcBef>
                <a:spcPts val="300"/>
              </a:spcBef>
              <a:defRPr sz="2800" b="1">
                <a:solidFill>
                  <a:srgbClr val="009999"/>
                </a:solidFill>
              </a:defRPr>
            </a:lvl1pPr>
          </a:lstStyle>
          <a:p>
            <a:pPr algn="just"/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Paper Number:</a:t>
            </a:r>
            <a:endParaRPr lang="en-GB" sz="3200" dirty="0" smtClean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algn="just"/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CICED2024CP0</a:t>
            </a:r>
            <a:r>
              <a:rPr lang="en-US" alt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...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endParaRPr lang="en-US" sz="32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676592"/>
            <a:ext cx="309880" cy="135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81075" y="4814253"/>
            <a:ext cx="309880" cy="135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6736080" y="9402214"/>
            <a:ext cx="309880" cy="135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-6736080" y="12440689"/>
            <a:ext cx="309880" cy="135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8059400" y="6744293"/>
            <a:ext cx="309880" cy="135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21374100" y="25991696"/>
            <a:ext cx="309880" cy="135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PP_MARK_KEY" val="372b054b-c295-47ec-ac4d-db3afde90ed6"/>
  <p:tag name="COMMONDATA" val="eyJoZGlkIjoiN2Q0ZTA5ZjA3NjRiOWFjNzkxYmIwMWJiNzY5OTk5NzkifQ=="/>
  <p:tag name="commondata" val="eyJoZGlkIjoiMTNiNDc3OGU3ZmJkMjk5NmJlNGYzNzlhMzIwMTk2MDYifQ=="/>
</p:tagLst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WPS 演示</Application>
  <PresentationFormat>自定义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Arial</vt:lpstr>
      <vt:lpstr>Helvetica Neue</vt:lpstr>
      <vt:lpstr>微软雅黑</vt:lpstr>
      <vt:lpstr>Arial Unicode MS</vt:lpstr>
      <vt:lpstr>Default Design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Min Liu</dc:creator>
  <cp:lastModifiedBy>吴嘉正</cp:lastModifiedBy>
  <cp:revision>70</cp:revision>
  <dcterms:created xsi:type="dcterms:W3CDTF">2018-08-20T02:26:00Z</dcterms:created>
  <dcterms:modified xsi:type="dcterms:W3CDTF">2024-09-02T02:34:07Z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29B4AD38523B441C9F99E6EE7B0C9AE1_12</vt:lpwstr>
  </property>
</Properties>
</file>